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4100-6907-4949-946C-7CF3A81633BB}" type="datetimeFigureOut">
              <a:rPr lang="ko-KR" altLang="en-US" smtClean="0"/>
              <a:pPr/>
              <a:t>2016-01-11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9D5F-B251-47DF-ADB6-2010E648A5B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4100-6907-4949-946C-7CF3A81633BB}" type="datetimeFigureOut">
              <a:rPr lang="ko-KR" altLang="en-US" smtClean="0"/>
              <a:pPr/>
              <a:t>2016-01-11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9D5F-B251-47DF-ADB6-2010E648A5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4100-6907-4949-946C-7CF3A81633BB}" type="datetimeFigureOut">
              <a:rPr lang="ko-KR" altLang="en-US" smtClean="0"/>
              <a:pPr/>
              <a:t>2016-01-11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9D5F-B251-47DF-ADB6-2010E648A5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4100-6907-4949-946C-7CF3A81633BB}" type="datetimeFigureOut">
              <a:rPr lang="ko-KR" altLang="en-US" smtClean="0"/>
              <a:pPr/>
              <a:t>2016-01-11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9D5F-B251-47DF-ADB6-2010E648A5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4100-6907-4949-946C-7CF3A81633BB}" type="datetimeFigureOut">
              <a:rPr lang="ko-KR" altLang="en-US" smtClean="0"/>
              <a:pPr/>
              <a:t>2016-01-11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9D5F-B251-47DF-ADB6-2010E648A5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4100-6907-4949-946C-7CF3A81633BB}" type="datetimeFigureOut">
              <a:rPr lang="ko-KR" altLang="en-US" smtClean="0"/>
              <a:pPr/>
              <a:t>2016-01-11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9D5F-B251-47DF-ADB6-2010E648A5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4100-6907-4949-946C-7CF3A81633BB}" type="datetimeFigureOut">
              <a:rPr lang="ko-KR" altLang="en-US" smtClean="0"/>
              <a:pPr/>
              <a:t>2016-01-11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9D5F-B251-47DF-ADB6-2010E648A5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4100-6907-4949-946C-7CF3A81633BB}" type="datetimeFigureOut">
              <a:rPr lang="ko-KR" altLang="en-US" smtClean="0"/>
              <a:pPr/>
              <a:t>2016-01-11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9D5F-B251-47DF-ADB6-2010E648A5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4100-6907-4949-946C-7CF3A81633BB}" type="datetimeFigureOut">
              <a:rPr lang="ko-KR" altLang="en-US" smtClean="0"/>
              <a:pPr/>
              <a:t>2016-01-11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9D5F-B251-47DF-ADB6-2010E648A5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4100-6907-4949-946C-7CF3A81633BB}" type="datetimeFigureOut">
              <a:rPr lang="ko-KR" altLang="en-US" smtClean="0"/>
              <a:pPr/>
              <a:t>2016-01-11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9D5F-B251-47DF-ADB6-2010E648A5B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5BA4100-6907-4949-946C-7CF3A81633BB}" type="datetimeFigureOut">
              <a:rPr lang="ko-KR" altLang="en-US" smtClean="0"/>
              <a:pPr/>
              <a:t>2016-01-11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6779D5F-B251-47DF-ADB6-2010E648A5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5BA4100-6907-4949-946C-7CF3A81633BB}" type="datetimeFigureOut">
              <a:rPr lang="ko-KR" altLang="en-US" smtClean="0"/>
              <a:pPr/>
              <a:t>2016-01-11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6779D5F-B251-47DF-ADB6-2010E648A5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How to Write your Chapel Notebook  (Remix)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7890" name="Picture 2" descr="http://piccadillyinc.com/stock/notebook/2014-col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04664"/>
            <a:ext cx="3888432" cy="2594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Starting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772816"/>
            <a:ext cx="842493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sz="2400" b="1" dirty="0" smtClean="0"/>
              <a:t>Have a separate notebook for your Chapel notes.  This notebook should be for chapel notes only!</a:t>
            </a:r>
          </a:p>
          <a:p>
            <a:pPr marL="342900" indent="-342900">
              <a:buAutoNum type="arabicPeriod"/>
            </a:pPr>
            <a:endParaRPr lang="en-US" altLang="ko-KR" sz="2400" b="1" dirty="0"/>
          </a:p>
          <a:p>
            <a:pPr marL="342900" indent="-342900">
              <a:buAutoNum type="arabicPeriod"/>
            </a:pPr>
            <a:r>
              <a:rPr lang="en-US" altLang="ko-KR" sz="2400" b="1" dirty="0" smtClean="0"/>
              <a:t>Write your name and grade on the outside of the notebook.</a:t>
            </a:r>
          </a:p>
          <a:p>
            <a:pPr marL="342900" indent="-342900">
              <a:buAutoNum type="arabicPeriod"/>
            </a:pPr>
            <a:endParaRPr lang="en-US" altLang="ko-KR" dirty="0"/>
          </a:p>
        </p:txBody>
      </p:sp>
      <p:pic>
        <p:nvPicPr>
          <p:cNvPr id="1028" name="Picture 4" descr="http://www.especiallyoffice.com/shop/contents/media/spirax-511-hardcover-a5-spiral-notebook-pink-56511p.jpg"/>
          <p:cNvPicPr>
            <a:picLocks noChangeAspect="1" noChangeArrowheads="1"/>
          </p:cNvPicPr>
          <p:nvPr/>
        </p:nvPicPr>
        <p:blipFill>
          <a:blip r:embed="rId2" cstate="print"/>
          <a:srcRect l="9072" t="7560" r="9281" b="6257"/>
          <a:stretch>
            <a:fillRect/>
          </a:stretch>
        </p:blipFill>
        <p:spPr bwMode="auto">
          <a:xfrm>
            <a:off x="5004048" y="3356992"/>
            <a:ext cx="3168352" cy="334437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20446070">
            <a:off x="5016910" y="397570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latin typeface="Bradley Hand ITC" pitchFamily="66" charset="0"/>
                <a:ea typeface="Ebrima" pitchFamily="2" charset="0"/>
                <a:cs typeface="Ebrima" pitchFamily="2" charset="0"/>
              </a:rPr>
              <a:t>CHAPEL </a:t>
            </a:r>
          </a:p>
          <a:p>
            <a:pPr algn="ctr"/>
            <a:r>
              <a:rPr lang="en-US" altLang="ko-KR" sz="1600" b="1" dirty="0" smtClean="0">
                <a:latin typeface="Bradley Hand ITC" pitchFamily="66" charset="0"/>
                <a:ea typeface="Ebrima" pitchFamily="2" charset="0"/>
                <a:cs typeface="Ebrima" pitchFamily="2" charset="0"/>
              </a:rPr>
              <a:t>NOTEBOOK</a:t>
            </a:r>
            <a:endParaRPr lang="ko-KR" altLang="en-US" sz="1600" b="1" dirty="0">
              <a:latin typeface="Bradley Hand ITC" pitchFamily="66" charset="0"/>
              <a:cs typeface="Ebrim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446070">
            <a:off x="5678105" y="5267928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latin typeface="Bradley Hand ITC" pitchFamily="66" charset="0"/>
                <a:cs typeface="Ebrima" pitchFamily="2" charset="0"/>
              </a:rPr>
              <a:t>JANE LEE</a:t>
            </a:r>
            <a:endParaRPr lang="en-US" altLang="ko-KR" sz="1600" b="1" dirty="0">
              <a:latin typeface="Bradley Hand ITC" pitchFamily="66" charset="0"/>
              <a:cs typeface="Ebrima" pitchFamily="2" charset="0"/>
            </a:endParaRPr>
          </a:p>
          <a:p>
            <a:pPr algn="ctr"/>
            <a:r>
              <a:rPr lang="en-US" altLang="ko-KR" sz="1600" b="1" dirty="0" smtClean="0">
                <a:latin typeface="Bradley Hand ITC" pitchFamily="66" charset="0"/>
                <a:cs typeface="Ebrima" pitchFamily="2" charset="0"/>
              </a:rPr>
              <a:t>GRADE 13</a:t>
            </a:r>
            <a:endParaRPr lang="ko-KR" altLang="en-US" sz="1600" b="1" dirty="0">
              <a:latin typeface="Bradley Hand ITC" pitchFamily="66" charset="0"/>
              <a:cs typeface="Ebrima" pitchFamily="2" charset="0"/>
            </a:endParaRPr>
          </a:p>
        </p:txBody>
      </p:sp>
      <p:sp>
        <p:nvSpPr>
          <p:cNvPr id="8" name="오른쪽 화살표 7"/>
          <p:cNvSpPr/>
          <p:nvPr/>
        </p:nvSpPr>
        <p:spPr>
          <a:xfrm>
            <a:off x="2915816" y="4509120"/>
            <a:ext cx="2232248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915816" y="494116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/>
              <a:t>LIKE THIS!!!!</a:t>
            </a:r>
            <a:endParaRPr lang="ko-KR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images.clipartpanda.com/notebook-paper-clipart-loose_leaf_paper-800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996952"/>
            <a:ext cx="5325159" cy="6516664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Heading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772816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en-US" altLang="ko-KR" sz="2400" b="1" dirty="0" smtClean="0"/>
              <a:t>Write your name and the date on the top of the paper.</a:t>
            </a:r>
          </a:p>
          <a:p>
            <a:pPr marL="342900" indent="-342900">
              <a:buAutoNum type="arabicPeriod" startAt="3"/>
            </a:pPr>
            <a:endParaRPr lang="en-US" altLang="ko-KR" sz="2400" b="1" dirty="0"/>
          </a:p>
          <a:p>
            <a:pPr marL="342900" indent="-342900">
              <a:buAutoNum type="arabicPeriod" startAt="3"/>
            </a:pPr>
            <a:r>
              <a:rPr lang="en-US" altLang="ko-KR" sz="2400" b="1" dirty="0" smtClean="0"/>
              <a:t>Write the message title and Bible verses used/or Topic</a:t>
            </a:r>
          </a:p>
          <a:p>
            <a:pPr marL="342900" indent="-342900">
              <a:buAutoNum type="arabicPeriod" startAt="3"/>
            </a:pPr>
            <a:endParaRPr lang="en-US" altLang="ko-KR" dirty="0"/>
          </a:p>
          <a:p>
            <a:pPr marL="342900" indent="-342900">
              <a:buAutoNum type="arabicPeriod" startAt="3"/>
            </a:pPr>
            <a:endParaRPr lang="en-US" altLang="ko-KR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3204265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 smtClean="0">
                <a:latin typeface="Bradley Hand ITC" pitchFamily="66" charset="0"/>
                <a:cs typeface="Ebrima" pitchFamily="2" charset="0"/>
              </a:rPr>
              <a:t>Jane Lee</a:t>
            </a:r>
          </a:p>
          <a:p>
            <a:pPr algn="r"/>
            <a:r>
              <a:rPr lang="en-US" altLang="ko-KR" sz="1600" b="1" dirty="0" smtClean="0">
                <a:latin typeface="Bradley Hand ITC" pitchFamily="66" charset="0"/>
                <a:cs typeface="Ebrima" pitchFamily="2" charset="0"/>
              </a:rPr>
              <a:t>8/21/15</a:t>
            </a:r>
            <a:endParaRPr lang="ko-KR" altLang="en-US" sz="1600" b="1" dirty="0">
              <a:latin typeface="Bradley Hand ITC" pitchFamily="66" charset="0"/>
              <a:cs typeface="Ebrim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3356992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err="1" smtClean="0">
                <a:latin typeface="Bradley Hand ITC" pitchFamily="66" charset="0"/>
                <a:cs typeface="Ebrima" pitchFamily="2" charset="0"/>
              </a:rPr>
              <a:t>Beattitudes</a:t>
            </a:r>
            <a:endParaRPr lang="ko-KR" altLang="en-US" sz="1600" b="1" dirty="0">
              <a:latin typeface="Bradley Hand ITC" pitchFamily="66" charset="0"/>
              <a:cs typeface="Ebrima" pitchFamily="2" charset="0"/>
            </a:endParaRPr>
          </a:p>
        </p:txBody>
      </p:sp>
      <p:sp>
        <p:nvSpPr>
          <p:cNvPr id="8" name="오른쪽 화살표 7"/>
          <p:cNvSpPr/>
          <p:nvPr/>
        </p:nvSpPr>
        <p:spPr>
          <a:xfrm>
            <a:off x="1331640" y="2996952"/>
            <a:ext cx="2232248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331640" y="342900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/>
              <a:t>LIKE THIS!!!!</a:t>
            </a:r>
            <a:endParaRPr lang="ko-KR" alt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3284984"/>
            <a:ext cx="1359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Bradley Hand ITC" pitchFamily="66" charset="0"/>
                <a:cs typeface="Ebrima" pitchFamily="2" charset="0"/>
              </a:rPr>
              <a:t>Matt. 5:1-11</a:t>
            </a:r>
            <a:endParaRPr lang="ko-KR" altLang="en-US" sz="1600" b="1" dirty="0">
              <a:latin typeface="Bradley Hand ITC" pitchFamily="66" charset="0"/>
              <a:cs typeface="Ebrim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Body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562016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sz="2400" b="1" dirty="0" smtClean="0"/>
              <a:t>5. Write down 5 things you have learned or heard during chapel time—even if it is about a university or school rules.  It may be a bullet point list.  </a:t>
            </a:r>
          </a:p>
          <a:p>
            <a:pPr marL="342900" indent="-342900"/>
            <a:endParaRPr lang="en-US" altLang="ko-KR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380312" y="3204265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 smtClean="0">
                <a:latin typeface="Bradley Hand ITC" pitchFamily="66" charset="0"/>
                <a:cs typeface="Ebrima" pitchFamily="2" charset="0"/>
              </a:rPr>
              <a:t>Jane Lee</a:t>
            </a:r>
          </a:p>
          <a:p>
            <a:pPr algn="r"/>
            <a:r>
              <a:rPr lang="en-US" altLang="ko-KR" sz="1600" b="1" dirty="0" smtClean="0">
                <a:latin typeface="Bradley Hand ITC" pitchFamily="66" charset="0"/>
                <a:cs typeface="Ebrima" pitchFamily="2" charset="0"/>
              </a:rPr>
              <a:t>8/21/15</a:t>
            </a:r>
            <a:endParaRPr lang="ko-KR" altLang="en-US" sz="1600" b="1" dirty="0">
              <a:latin typeface="Bradley Hand ITC" pitchFamily="66" charset="0"/>
              <a:cs typeface="Ebrima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7984" y="3356992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err="1" smtClean="0">
                <a:latin typeface="Bradley Hand ITC" pitchFamily="66" charset="0"/>
                <a:cs typeface="Ebrima" pitchFamily="2" charset="0"/>
              </a:rPr>
              <a:t>Beattitudes</a:t>
            </a:r>
            <a:endParaRPr lang="ko-KR" altLang="en-US" sz="1600" b="1" dirty="0">
              <a:latin typeface="Bradley Hand ITC" pitchFamily="66" charset="0"/>
              <a:cs typeface="Ebrima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4128" y="3284984"/>
            <a:ext cx="1359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Bradley Hand ITC" pitchFamily="66" charset="0"/>
                <a:cs typeface="Ebrima" pitchFamily="2" charset="0"/>
              </a:rPr>
              <a:t>Matt. 5:1-11</a:t>
            </a:r>
            <a:endParaRPr lang="ko-KR" altLang="en-US" sz="1600" b="1" dirty="0">
              <a:latin typeface="Bradley Hand ITC" pitchFamily="66" charset="0"/>
              <a:cs typeface="Ebrima" pitchFamily="2" charset="0"/>
            </a:endParaRPr>
          </a:p>
        </p:txBody>
      </p:sp>
      <p:pic>
        <p:nvPicPr>
          <p:cNvPr id="13" name="Picture 2" descr="http://images.clipartpanda.com/notebook-paper-clipart-loose_leaf_paper-800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996952"/>
            <a:ext cx="5325159" cy="651666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427984" y="3717032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Bradley Hand ITC" pitchFamily="66" charset="0"/>
                <a:cs typeface="Ebrima" pitchFamily="2" charset="0"/>
              </a:rPr>
              <a:t>	</a:t>
            </a:r>
          </a:p>
        </p:txBody>
      </p:sp>
      <p:sp>
        <p:nvSpPr>
          <p:cNvPr id="8" name="오른쪽 화살표 7"/>
          <p:cNvSpPr/>
          <p:nvPr/>
        </p:nvSpPr>
        <p:spPr>
          <a:xfrm>
            <a:off x="1979712" y="3717032"/>
            <a:ext cx="2232248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051720" y="414908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/>
              <a:t>LIKE THIS!!!!</a:t>
            </a:r>
            <a:endParaRPr lang="ko-KR" alt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355976" y="3717032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b="1" dirty="0" smtClean="0">
                <a:latin typeface="Bradley Hand ITC" pitchFamily="66" charset="0"/>
              </a:rPr>
              <a:t>Mr. Huh said don’t chew gum in class</a:t>
            </a:r>
          </a:p>
          <a:p>
            <a:pPr>
              <a:buFont typeface="Arial" pitchFamily="34" charset="0"/>
              <a:buChar char="•"/>
            </a:pPr>
            <a:r>
              <a:rPr lang="en-US" altLang="ko-KR" b="1" dirty="0" smtClean="0">
                <a:latin typeface="Bradley Hand ITC" pitchFamily="66" charset="0"/>
              </a:rPr>
              <a:t>Jesus loves everyone and wants to save them from hell</a:t>
            </a:r>
          </a:p>
          <a:p>
            <a:pPr>
              <a:buFont typeface="Arial" pitchFamily="34" charset="0"/>
              <a:buChar char="•"/>
            </a:pPr>
            <a:r>
              <a:rPr lang="en-US" altLang="ko-KR" b="1" dirty="0" smtClean="0">
                <a:latin typeface="Bradley Hand ITC" pitchFamily="66" charset="0"/>
              </a:rPr>
              <a:t>Blessed are the peacemakers</a:t>
            </a:r>
          </a:p>
          <a:p>
            <a:pPr>
              <a:buFont typeface="Arial" pitchFamily="34" charset="0"/>
              <a:buChar char="•"/>
            </a:pPr>
            <a:r>
              <a:rPr lang="en-US" altLang="ko-KR" b="1" dirty="0" smtClean="0">
                <a:latin typeface="Bradley Hand ITC" pitchFamily="66" charset="0"/>
              </a:rPr>
              <a:t>Wheaton College is the best school ever!</a:t>
            </a:r>
          </a:p>
          <a:p>
            <a:pPr>
              <a:buFont typeface="Arial" pitchFamily="34" charset="0"/>
              <a:buChar char="•"/>
            </a:pPr>
            <a:r>
              <a:rPr lang="en-US" altLang="ko-KR" b="1" dirty="0" err="1" smtClean="0">
                <a:latin typeface="Bradley Hand ITC" pitchFamily="66" charset="0"/>
              </a:rPr>
              <a:t>Biola</a:t>
            </a:r>
            <a:r>
              <a:rPr lang="en-US" altLang="ko-KR" b="1" dirty="0" smtClean="0">
                <a:latin typeface="Bradley Hand ITC" pitchFamily="66" charset="0"/>
              </a:rPr>
              <a:t> is in California</a:t>
            </a:r>
            <a:endParaRPr lang="ko-KR" altLang="en-US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Extra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772816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sz="2400" b="1" dirty="0" smtClean="0"/>
              <a:t>6</a:t>
            </a:r>
            <a:r>
              <a:rPr lang="en-US" altLang="ko-KR" sz="2400" b="1" dirty="0" smtClean="0"/>
              <a:t>. </a:t>
            </a:r>
            <a:r>
              <a:rPr lang="en-US" altLang="ko-KR" sz="2400" b="1" dirty="0" smtClean="0"/>
              <a:t>Chapel notebooks are due on Friday at 4pm.</a:t>
            </a:r>
          </a:p>
          <a:p>
            <a:pPr marL="342900" indent="-342900"/>
            <a:endParaRPr lang="en-US" altLang="ko-KR" sz="2400" b="1" dirty="0"/>
          </a:p>
          <a:p>
            <a:pPr marL="457200" indent="-457200">
              <a:buAutoNum type="arabicPeriod" startAt="7"/>
            </a:pPr>
            <a:r>
              <a:rPr lang="en-US" altLang="ko-KR" sz="2400" b="1" dirty="0" smtClean="0"/>
              <a:t>All </a:t>
            </a:r>
            <a:r>
              <a:rPr lang="en-US" altLang="ko-KR" sz="2400" b="1" dirty="0" smtClean="0"/>
              <a:t>chapel journals need </a:t>
            </a:r>
            <a:r>
              <a:rPr lang="en-US" altLang="ko-KR" sz="2400" b="1" dirty="0" smtClean="0"/>
              <a:t>at least 5 </a:t>
            </a:r>
            <a:r>
              <a:rPr lang="en-US" altLang="ko-KR" sz="2400" b="1" dirty="0" smtClean="0"/>
              <a:t>bullet points from </a:t>
            </a:r>
            <a:r>
              <a:rPr lang="en-US" altLang="ko-KR" sz="2400" b="1" dirty="0" smtClean="0"/>
              <a:t>chapel and the date</a:t>
            </a:r>
          </a:p>
        </p:txBody>
      </p:sp>
      <p:pic>
        <p:nvPicPr>
          <p:cNvPr id="4" name="Picture 2" descr="http://piccadillyinc.com/stock/notebook/2014-col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620336"/>
            <a:ext cx="4392488" cy="2930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197</TotalTime>
  <Words>186</Words>
  <Application>Microsoft Office PowerPoint</Application>
  <PresentationFormat>화면 슬라이드 쇼(4:3)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모듈</vt:lpstr>
      <vt:lpstr>How to Write your Chapel Notebook  (Remix)</vt:lpstr>
      <vt:lpstr>Starting</vt:lpstr>
      <vt:lpstr>Heading</vt:lpstr>
      <vt:lpstr>Body</vt:lpstr>
      <vt:lpstr>Extra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your Chapel Notebook</dc:title>
  <dc:creator>bhcs-4</dc:creator>
  <cp:lastModifiedBy>bhcs-4</cp:lastModifiedBy>
  <cp:revision>4</cp:revision>
  <dcterms:created xsi:type="dcterms:W3CDTF">2015-09-18T05:01:14Z</dcterms:created>
  <dcterms:modified xsi:type="dcterms:W3CDTF">2016-01-11T03:44:40Z</dcterms:modified>
</cp:coreProperties>
</file>